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7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June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752501"/>
              </p:ext>
            </p:extLst>
          </p:nvPr>
        </p:nvGraphicFramePr>
        <p:xfrm>
          <a:off x="0" y="1853248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83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348797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384605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69336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756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450,922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556,652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(105,730)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479,622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4,332,404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6,407,898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(2,075,494)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5,542,713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443,045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620,588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(177,543)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515,066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4,860,842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6,491,987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(1,631,145)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5,921,849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(63,936)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71,813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(35,444)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(528,438)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(84,089)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(444,349)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(379,136)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133,295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(63,936)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197,231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256,411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(549,161)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(84,089)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(465,072)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(278,249)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6/1/20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93334" y="2366268"/>
            <a:ext cx="2927350" cy="369887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76,787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2936241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June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(347)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6/30/20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76,440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FEA7-48A4-440D-BA16-2A757419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D4516-3CEE-4109-90D2-D331B7DC0E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10/1/19 Member 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0620-AF52-4666-A002-7A5B19C20439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32947" y="3429000"/>
            <a:ext cx="2946866" cy="2827338"/>
          </a:xfrm>
        </p:spPr>
        <p:txBody>
          <a:bodyPr>
            <a:normAutofit/>
          </a:bodyPr>
          <a:lstStyle/>
          <a:p>
            <a:r>
              <a:rPr lang="en-US" sz="4000" b="1" dirty="0"/>
              <a:t>80,083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85986-6A23-4B2A-A1B5-D14D59C7C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3659" y="2449584"/>
            <a:ext cx="2936241" cy="70351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927969-B028-4CB9-85AB-7F50B827613D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094922" y="3429000"/>
            <a:ext cx="2724978" cy="3313434"/>
          </a:xfrm>
        </p:spPr>
        <p:txBody>
          <a:bodyPr>
            <a:normAutofit/>
          </a:bodyPr>
          <a:lstStyle/>
          <a:p>
            <a:r>
              <a:rPr lang="en-US" sz="4000" b="1" dirty="0"/>
              <a:t>(3,643)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A883BD-CD7E-4822-A195-08D3D55CEE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6/30/20  Member Count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BC3141-4472-48E8-8372-409995B8CBC0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700" y="3429000"/>
            <a:ext cx="2932113" cy="2827338"/>
          </a:xfrm>
        </p:spPr>
        <p:txBody>
          <a:bodyPr>
            <a:normAutofit/>
          </a:bodyPr>
          <a:lstStyle/>
          <a:p>
            <a:r>
              <a:rPr lang="en-US" sz="4000" b="1" dirty="0"/>
              <a:t>76,440</a:t>
            </a:r>
          </a:p>
        </p:txBody>
      </p:sp>
    </p:spTree>
    <p:extLst>
      <p:ext uri="{BB962C8B-B14F-4D97-AF65-F5344CB8AC3E}">
        <p14:creationId xmlns:p14="http://schemas.microsoft.com/office/powerpoint/2010/main" val="16952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		347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5,068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143,556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162111</TotalTime>
  <Words>196</Words>
  <Application>Microsoft Office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JUNE 2020  Membership Recap</vt:lpstr>
      <vt:lpstr>JUNE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435</cp:revision>
  <dcterms:created xsi:type="dcterms:W3CDTF">2018-03-13T14:06:41Z</dcterms:created>
  <dcterms:modified xsi:type="dcterms:W3CDTF">2020-10-29T19:58:20Z</dcterms:modified>
</cp:coreProperties>
</file>